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738</TotalTime>
  <Words>138</Words>
  <Application>Microsoft Office PowerPoint</Application>
  <PresentationFormat>Szélesvásznú</PresentationFormat>
  <Paragraphs>54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15</cp:revision>
  <dcterms:created xsi:type="dcterms:W3CDTF">2023-03-29T14:09:30Z</dcterms:created>
  <dcterms:modified xsi:type="dcterms:W3CDTF">2023-04-02T14:03:41Z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